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17" name="Wooden walkway with cabinets on either side and a staircase in the background"/>
          <p:cNvSpPr/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Front of a modern house lit up at night"/>
          <p:cNvSpPr/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Front of a modern house lit up at night with wide stairs in the front"/>
          <p:cNvSpPr/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1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1" name="Front of a modern house lit up at night"/>
          <p:cNvSpPr/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Title Text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/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42" name="–Johnny Appleseed"/>
          <p:cNvSpPr txBox="1"/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i="1"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ront of a modern house lit up at night"/>
          <p:cNvSpPr/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NAME"/>
          <p:cNvSpPr txBox="1"/>
          <p:nvPr>
            <p:ph type="body" sz="quarter" idx="21"/>
          </p:nvPr>
        </p:nvSpPr>
        <p:spPr>
          <a:xfrm>
            <a:off x="11416451" y="12515850"/>
            <a:ext cx="160718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6" name="PROJECT"/>
          <p:cNvSpPr txBox="1"/>
          <p:nvPr>
            <p:ph type="body" sz="quarter" idx="22"/>
          </p:nvPr>
        </p:nvSpPr>
        <p:spPr>
          <a:xfrm>
            <a:off x="637228" y="10151567"/>
            <a:ext cx="1209143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27" name="DATE"/>
          <p:cNvSpPr txBox="1"/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28" name="Client"/>
          <p:cNvSpPr txBox="1"/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29" name="DATE"/>
          <p:cNvSpPr txBox="1"/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30" name="Front of a modern house lit up at night"/>
          <p:cNvSpPr/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 4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4" name="NAME"/>
          <p:cNvSpPr txBox="1"/>
          <p:nvPr>
            <p:ph type="body" sz="quarter" idx="21"/>
          </p:nvPr>
        </p:nvSpPr>
        <p:spPr>
          <a:xfrm>
            <a:off x="11416451" y="12515850"/>
            <a:ext cx="160718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45" name="PROJECT"/>
          <p:cNvSpPr txBox="1"/>
          <p:nvPr>
            <p:ph type="body" sz="quarter" idx="22"/>
          </p:nvPr>
        </p:nvSpPr>
        <p:spPr>
          <a:xfrm>
            <a:off x="637228" y="10151567"/>
            <a:ext cx="1209143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46" name="DATE"/>
          <p:cNvSpPr txBox="1"/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7" name="Client"/>
          <p:cNvSpPr txBox="1"/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48" name="DATE"/>
          <p:cNvSpPr txBox="1"/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9" name="Front of a modern house lit up at night with wide stairs in the front"/>
          <p:cNvSpPr/>
          <p:nvPr>
            <p:ph type="pic" sz="half" idx="26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Modern bathroom with gray tiles and tub"/>
          <p:cNvSpPr/>
          <p:nvPr>
            <p:ph type="pic" sz="quarter" idx="27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Modern living room with large windows"/>
          <p:cNvSpPr/>
          <p:nvPr>
            <p:ph type="pic" sz="quarter" idx="28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Wooden walkway with cabinets on either side and a staircase in the background"/>
          <p:cNvSpPr/>
          <p:nvPr>
            <p:ph type="pic" sz="half" idx="29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Wooden walkway with cabinets on either side and a staircase in the background"/>
          <p:cNvSpPr/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cap="all" sz="90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Wooden walkway with cabinets on either side and a staircase in the background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G_0279.png" descr="IMG_027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3928" y="532366"/>
            <a:ext cx="51189183" cy="286249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14985 -0.521257 L 0.015485 -0.513265 L 0.007992 -0.562105 L 0.016484 -0.633145 L 0.005994 -0.590521" origin="layout" pathEditMode="relative">
                                      <p:cBhvr>
                                        <p:cTn id="6" dur="13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5994 -0.590521 L -0.068910 -1.165907 L -0.065413 -1.167683 L -0.058920 -1.142819" origin="layout" pathEditMode="relative">
                                      <p:cBhvr>
                                        <p:cTn id="10" dur="11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path" nodeType="clickEffect" presetSubtype="0" presetID="-1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0.058920 -1.142819 L -0.167290 -1.178301 L -0.188269 -1.100157 L -0.347110 -1.177413 L -0.376581 -1.218261 L -0.386571 -1.228917" origin="layout" pathEditMode="relative">
                                      <p:cBhvr>
                                        <p:cTn id="14" dur="12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path" nodeType="click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0.386571 -1.228917 L -0.404032 -1.231543 L -0.491444 -1.223551 L -0.588847 -1.232431 L -0.678757 -1.237759 L -0.769167 -1.244863 L -0.845091 -1.245751 L -0.889546 -1.249303 L -0.981954 -1.237759 L -0.989446 -1.224439 L -0.993442 -1.227991 L -0.997938 -1.241311" origin="layout" pathEditMode="relative">
                                      <p:cBhvr>
                                        <p:cTn id="18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path" nodeType="click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0.997938 -1.241311 L -1.097817 -1.264362 L -1.113801 -1.261698 L -1.180734 -1.261698 L -1.209705 -1.264362 L -1.455459 -1.246602 L -1.484930 -1.251042 L -1.504910 -1.252818 L -1.522892 -1.255482 L -1.604810 -1.243050 L -1.608306 -1.243938 L -1.612302 -1.244826 L -1.627287 -1.249266" origin="layout" pathEditMode="relative">
                                      <p:cBhvr>
                                        <p:cTn id="22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-1.627287 -1.249266 L -0.830677 -0.688814 L -0.795084 -0.628550 L -0.784914 -0.607458" origin="layout" pathEditMode="relative">
                                      <p:cBhvr>
                                        <p:cTn id="26" dur="3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mph" nodeType="afterEffect" presetSubtype="0" presetID="6" grpId="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0" fill="hold"/>
                                        <p:tgtEl>
                                          <p:spTgt spid="167"/>
                                        </p:tgtEl>
                                      </p:cBhvr>
                                      <p:by x="41999" y="4199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7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